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1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1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0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0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7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6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2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38539"/>
            <a:ext cx="11353744" cy="6386481"/>
          </a:xfrm>
        </p:spPr>
      </p:pic>
    </p:spTree>
    <p:extLst>
      <p:ext uri="{BB962C8B-B14F-4D97-AF65-F5344CB8AC3E}">
        <p14:creationId xmlns:p14="http://schemas.microsoft.com/office/powerpoint/2010/main" val="95857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167805"/>
            <a:ext cx="11393161" cy="6408653"/>
          </a:xfrm>
        </p:spPr>
      </p:pic>
    </p:spTree>
    <p:extLst>
      <p:ext uri="{BB962C8B-B14F-4D97-AF65-F5344CB8AC3E}">
        <p14:creationId xmlns:p14="http://schemas.microsoft.com/office/powerpoint/2010/main" val="364035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3" y="86383"/>
            <a:ext cx="11717784" cy="65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204426"/>
            <a:ext cx="11659491" cy="6558464"/>
          </a:xfrm>
        </p:spPr>
      </p:pic>
    </p:spTree>
    <p:extLst>
      <p:ext uri="{BB962C8B-B14F-4D97-AF65-F5344CB8AC3E}">
        <p14:creationId xmlns:p14="http://schemas.microsoft.com/office/powerpoint/2010/main" val="75011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134513"/>
            <a:ext cx="11783778" cy="6628375"/>
          </a:xfrm>
        </p:spPr>
      </p:pic>
    </p:spTree>
    <p:extLst>
      <p:ext uri="{BB962C8B-B14F-4D97-AF65-F5344CB8AC3E}">
        <p14:creationId xmlns:p14="http://schemas.microsoft.com/office/powerpoint/2010/main" val="176674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179458"/>
            <a:ext cx="11703880" cy="6583433"/>
          </a:xfrm>
        </p:spPr>
      </p:pic>
    </p:spTree>
    <p:extLst>
      <p:ext uri="{BB962C8B-B14F-4D97-AF65-F5344CB8AC3E}">
        <p14:creationId xmlns:p14="http://schemas.microsoft.com/office/powerpoint/2010/main" val="193285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71689"/>
            <a:ext cx="11686124" cy="6573445"/>
          </a:xfrm>
        </p:spPr>
      </p:pic>
    </p:spTree>
    <p:extLst>
      <p:ext uri="{BB962C8B-B14F-4D97-AF65-F5344CB8AC3E}">
        <p14:creationId xmlns:p14="http://schemas.microsoft.com/office/powerpoint/2010/main" val="371166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" y="180012"/>
            <a:ext cx="11623980" cy="6538489"/>
          </a:xfrm>
        </p:spPr>
      </p:pic>
    </p:spTree>
    <p:extLst>
      <p:ext uri="{BB962C8B-B14F-4D97-AF65-F5344CB8AC3E}">
        <p14:creationId xmlns:p14="http://schemas.microsoft.com/office/powerpoint/2010/main" val="66942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158928"/>
            <a:ext cx="11535204" cy="6488552"/>
          </a:xfrm>
        </p:spPr>
      </p:pic>
    </p:spTree>
    <p:extLst>
      <p:ext uri="{BB962C8B-B14F-4D97-AF65-F5344CB8AC3E}">
        <p14:creationId xmlns:p14="http://schemas.microsoft.com/office/powerpoint/2010/main" val="3059287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6" y="204427"/>
            <a:ext cx="11517447" cy="6478564"/>
          </a:xfrm>
        </p:spPr>
      </p:pic>
    </p:spTree>
    <p:extLst>
      <p:ext uri="{BB962C8B-B14F-4D97-AF65-F5344CB8AC3E}">
        <p14:creationId xmlns:p14="http://schemas.microsoft.com/office/powerpoint/2010/main" val="163639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9" y="142043"/>
            <a:ext cx="11691481" cy="6576458"/>
          </a:xfrm>
        </p:spPr>
      </p:pic>
    </p:spTree>
    <p:extLst>
      <p:ext uri="{BB962C8B-B14F-4D97-AF65-F5344CB8AC3E}">
        <p14:creationId xmlns:p14="http://schemas.microsoft.com/office/powerpoint/2010/main" val="15233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7" y="105727"/>
            <a:ext cx="11857737" cy="66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0" y="150920"/>
            <a:ext cx="11502091" cy="6469926"/>
          </a:xfrm>
        </p:spPr>
      </p:pic>
    </p:spTree>
    <p:extLst>
      <p:ext uri="{BB962C8B-B14F-4D97-AF65-F5344CB8AC3E}">
        <p14:creationId xmlns:p14="http://schemas.microsoft.com/office/powerpoint/2010/main" val="130708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5" y="143390"/>
            <a:ext cx="11499693" cy="6468578"/>
          </a:xfrm>
        </p:spPr>
      </p:pic>
    </p:spTree>
    <p:extLst>
      <p:ext uri="{BB962C8B-B14F-4D97-AF65-F5344CB8AC3E}">
        <p14:creationId xmlns:p14="http://schemas.microsoft.com/office/powerpoint/2010/main" val="391512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8" y="123366"/>
            <a:ext cx="11843732" cy="66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9" y="264488"/>
            <a:ext cx="11560567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" y="138758"/>
            <a:ext cx="11887003" cy="65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8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" y="177553"/>
            <a:ext cx="11438961" cy="6434416"/>
          </a:xfrm>
        </p:spPr>
      </p:pic>
    </p:spTree>
    <p:extLst>
      <p:ext uri="{BB962C8B-B14F-4D97-AF65-F5344CB8AC3E}">
        <p14:creationId xmlns:p14="http://schemas.microsoft.com/office/powerpoint/2010/main" val="40096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5" y="239697"/>
            <a:ext cx="11249576" cy="6327886"/>
          </a:xfrm>
        </p:spPr>
      </p:pic>
    </p:spTree>
    <p:extLst>
      <p:ext uri="{BB962C8B-B14F-4D97-AF65-F5344CB8AC3E}">
        <p14:creationId xmlns:p14="http://schemas.microsoft.com/office/powerpoint/2010/main" val="409508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" y="230818"/>
            <a:ext cx="11387092" cy="64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152825"/>
            <a:ext cx="11419794" cy="6423634"/>
          </a:xfrm>
        </p:spPr>
      </p:pic>
    </p:spTree>
    <p:extLst>
      <p:ext uri="{BB962C8B-B14F-4D97-AF65-F5344CB8AC3E}">
        <p14:creationId xmlns:p14="http://schemas.microsoft.com/office/powerpoint/2010/main" val="231340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0" y="195309"/>
            <a:ext cx="11296919" cy="6354517"/>
          </a:xfrm>
        </p:spPr>
      </p:pic>
    </p:spTree>
    <p:extLst>
      <p:ext uri="{BB962C8B-B14F-4D97-AF65-F5344CB8AC3E}">
        <p14:creationId xmlns:p14="http://schemas.microsoft.com/office/powerpoint/2010/main" val="58656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2" y="277112"/>
            <a:ext cx="11277750" cy="6343734"/>
          </a:xfrm>
        </p:spPr>
      </p:pic>
    </p:spTree>
    <p:extLst>
      <p:ext uri="{BB962C8B-B14F-4D97-AF65-F5344CB8AC3E}">
        <p14:creationId xmlns:p14="http://schemas.microsoft.com/office/powerpoint/2010/main" val="274022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181098"/>
            <a:ext cx="11513598" cy="6476399"/>
          </a:xfrm>
        </p:spPr>
      </p:pic>
    </p:spTree>
    <p:extLst>
      <p:ext uri="{BB962C8B-B14F-4D97-AF65-F5344CB8AC3E}">
        <p14:creationId xmlns:p14="http://schemas.microsoft.com/office/powerpoint/2010/main" val="395504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6</cp:revision>
  <dcterms:created xsi:type="dcterms:W3CDTF">2022-11-10T09:48:01Z</dcterms:created>
  <dcterms:modified xsi:type="dcterms:W3CDTF">2022-11-10T13:54:40Z</dcterms:modified>
</cp:coreProperties>
</file>